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0" r:id="rId6"/>
    <p:sldId id="281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1DE"/>
    <a:srgbClr val="E0DDD8"/>
    <a:srgbClr val="EBEAE6"/>
    <a:srgbClr val="BFBCB4"/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EF7BF-8677-4414-86E1-BB2AAF45A13B}" type="datetime1">
              <a:rPr lang="ru-RU" smtClean="0"/>
              <a:t>17.06.2022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2A696-3C21-4250-AD61-03F1E1BF32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985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8083-36D7-4636-A812-907FF9D7C267}" type="datetime1">
              <a:rPr lang="ru-RU" smtClean="0"/>
              <a:pPr/>
              <a:t>17.06.2022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121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90E520-686D-4C71-8133-4EA692C955A9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46B87-8E16-4093-801D-C24D9D7EC119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8C2FC-11E6-47DA-8531-957371E4E221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ABFD61-962E-4157-977B-58AAA58B15E2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FC0D30-2288-4C22-9F23-799DF7591430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CE77A-153C-497F-9BB1-25A9DFFF5F3F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EEEF43-3400-4A9E-81BF-C7BEEADDFE41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3A72F9-4256-4359-B342-64C7E8DCC659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6FF0E-EB4C-439A-A443-070F1507FB7E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D90D4-56AF-4E6B-B35D-872C35047082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C35DE-DDDF-490A-8410-1A39B9D9ACED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BDB06-5E9D-4BFC-B202-8D78BF6A8453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C874C4-3349-4618-A49A-57DEFB6F7BFB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705E8-F76D-47F7-8C93-B438C95088DE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4A2CF-2624-43E6-98B0-2BA1BDD73BD5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798B96AE-99FB-476F-9A0D-2322D8B66A52}" type="datetime1">
              <a:rPr lang="ru-RU" noProof="0" smtClean="0"/>
              <a:t>17.06.2022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868"/>
            <a:ext cx="12268941" cy="6866868"/>
          </a:xfrm>
          <a:prstGeom prst="rect">
            <a:avLst/>
          </a:prstGeom>
        </p:spPr>
      </p:pic>
      <p:sp useBgFill="1">
        <p:nvSpPr>
          <p:cNvPr id="103" name="Полилиния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988597"/>
            <a:ext cx="4100418" cy="1180731"/>
          </a:xfrm>
          <a:solidFill>
            <a:srgbClr val="E3DED1"/>
          </a:solidFill>
        </p:spPr>
        <p:txBody>
          <a:bodyPr rtlCol="0"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  <a:cs typeface="Calibri Light" panose="020F0302020204030204" pitchFamily="34" charset="0"/>
              </a:rPr>
              <a:t>CSMate</a:t>
            </a:r>
            <a:endParaRPr lang="ru-RU" sz="72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5705" y="4168577"/>
            <a:ext cx="4282020" cy="2078396"/>
          </a:xfrm>
        </p:spPr>
        <p:txBody>
          <a:bodyPr rtlCol="0">
            <a:normAutofit/>
          </a:bodyPr>
          <a:lstStyle/>
          <a:p>
            <a:pPr algn="r">
              <a:lnSpc>
                <a:spcPts val="1800"/>
              </a:lnSpc>
            </a:pPr>
            <a:r>
              <a:rPr lang="ru-RU" sz="2800" cap="none" spc="-1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cs typeface="Calibri Light" panose="020F0302020204030204" pitchFamily="34" charset="0"/>
              </a:rPr>
              <a:t>Автор презентации </a:t>
            </a:r>
          </a:p>
          <a:p>
            <a:pPr algn="r">
              <a:lnSpc>
                <a:spcPts val="1800"/>
              </a:lnSpc>
            </a:pPr>
            <a:r>
              <a:rPr lang="ru-RU" sz="2800" cap="none" spc="-1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cs typeface="Calibri Light" panose="020F0302020204030204" pitchFamily="34" charset="0"/>
              </a:rPr>
              <a:t>студент группы ПИ-211:</a:t>
            </a:r>
          </a:p>
          <a:p>
            <a:pPr algn="r">
              <a:lnSpc>
                <a:spcPts val="1800"/>
              </a:lnSpc>
            </a:pPr>
            <a:r>
              <a:rPr lang="ru-RU" sz="2800" cap="none" spc="-10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  <a:cs typeface="Calibri Light" panose="020F0302020204030204" pitchFamily="34" charset="0"/>
              </a:rPr>
              <a:t>Зубков Илья Леонидович</a:t>
            </a:r>
          </a:p>
          <a:p>
            <a:pPr algn="l" rtl="0">
              <a:lnSpc>
                <a:spcPts val="1800"/>
              </a:lnSpc>
            </a:pPr>
            <a:endParaRPr lang="ru-RU" sz="2800" spc="-100" dirty="0">
              <a:effectLst/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15" name="Рисунок 14" descr="Изображение выглядит как текст, векторная графика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70199DFD-9393-2A34-8581-4E911B5B8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948" y="-886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Чат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64EC2FA-4F97-4B6C-6286-753D4769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425" y="1538611"/>
            <a:ext cx="2367607" cy="472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5728AA9-7CDA-A70C-29A2-3695DFB8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66" y="1533270"/>
            <a:ext cx="2367607" cy="472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0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Итоги разработки интерфейса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ECB2F7DD-259F-1016-EE4E-6A8E82A4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873188"/>
            <a:ext cx="11425561" cy="4195103"/>
          </a:xfrm>
        </p:spPr>
        <p:txBody>
          <a:bodyPr>
            <a:normAutofit/>
          </a:bodyPr>
          <a:lstStyle/>
          <a:p>
            <a:r>
              <a:rPr lang="ru-RU" sz="3600" dirty="0"/>
              <a:t>Удобный, интуитивный и линейный интерфейс</a:t>
            </a:r>
          </a:p>
          <a:p>
            <a:r>
              <a:rPr lang="ru-RU" sz="3600" dirty="0"/>
              <a:t>Быстрая авторизации на игровой площадке </a:t>
            </a:r>
            <a:r>
              <a:rPr lang="en-US" sz="3600" dirty="0"/>
              <a:t>Steam</a:t>
            </a:r>
            <a:r>
              <a:rPr lang="ru-RU" sz="3600" dirty="0"/>
              <a:t> при нажатии одной кнопки</a:t>
            </a:r>
          </a:p>
          <a:p>
            <a:r>
              <a:rPr lang="ru-RU" sz="3600" dirty="0"/>
              <a:t>Лёгкое исправление неправильных выборов</a:t>
            </a:r>
          </a:p>
        </p:txBody>
      </p:sp>
    </p:spTree>
    <p:extLst>
      <p:ext uri="{BB962C8B-B14F-4D97-AF65-F5344CB8AC3E}">
        <p14:creationId xmlns:p14="http://schemas.microsoft.com/office/powerpoint/2010/main" val="344225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Перспективы развития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ECB2F7DD-259F-1016-EE4E-6A8E82A4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873188"/>
            <a:ext cx="11425561" cy="4195103"/>
          </a:xfrm>
        </p:spPr>
        <p:txBody>
          <a:bodyPr>
            <a:normAutofit/>
          </a:bodyPr>
          <a:lstStyle/>
          <a:p>
            <a:r>
              <a:rPr lang="ru-RU" sz="3600" dirty="0"/>
              <a:t>Добавить разделы «Друзья» и «Профиль»</a:t>
            </a:r>
          </a:p>
          <a:p>
            <a:r>
              <a:rPr lang="ru-RU" sz="3600" dirty="0"/>
              <a:t>Добавить новые игры для поиска</a:t>
            </a:r>
          </a:p>
          <a:p>
            <a:r>
              <a:rPr lang="ru-RU" sz="3600" dirty="0"/>
              <a:t>Добавить чат с другими пользователями</a:t>
            </a:r>
          </a:p>
        </p:txBody>
      </p:sp>
    </p:spTree>
    <p:extLst>
      <p:ext uri="{BB962C8B-B14F-4D97-AF65-F5344CB8AC3E}">
        <p14:creationId xmlns:p14="http://schemas.microsoft.com/office/powerpoint/2010/main" val="132363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F64C29F-B3B2-B3AF-5D0C-2A60A191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3" y="1066802"/>
            <a:ext cx="11907909" cy="5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9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68360B-5116-CE0E-F026-F3F7ABB5D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873188"/>
            <a:ext cx="11425561" cy="391801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3200" dirty="0"/>
              <a:t>	</a:t>
            </a:r>
            <a:r>
              <a:rPr lang="ru-RU" sz="3200" dirty="0">
                <a:latin typeface="+mn-lt"/>
              </a:rPr>
              <a:t>Создание удобного и понятного пользовательского интерфейса приложения, которое поможет быстро найти людей для совместной игры в </a:t>
            </a:r>
            <a:r>
              <a:rPr lang="en-US" sz="3200" i="0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Counter-Strike: Global Offensive.</a:t>
            </a:r>
            <a:endParaRPr lang="ru-RU" sz="3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Цель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568360B-5116-CE0E-F026-F3F7ABB5D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1873188"/>
            <a:ext cx="11425561" cy="4195103"/>
          </a:xfrm>
        </p:spPr>
        <p:txBody>
          <a:bodyPr>
            <a:normAutofit/>
          </a:bodyPr>
          <a:lstStyle/>
          <a:p>
            <a:r>
              <a:rPr lang="ru-RU" sz="3200" dirty="0"/>
              <a:t>Придумать название, создать заставку</a:t>
            </a:r>
          </a:p>
          <a:p>
            <a:r>
              <a:rPr lang="ru-RU" sz="3200" dirty="0"/>
              <a:t>Разработать прототипы авторизации в приложении</a:t>
            </a:r>
          </a:p>
          <a:p>
            <a:r>
              <a:rPr lang="ru-RU" sz="3200" dirty="0"/>
              <a:t>Разработать прототипы окна «Поиск»(главное окно)</a:t>
            </a:r>
          </a:p>
          <a:p>
            <a:r>
              <a:rPr lang="ru-RU" sz="3200" dirty="0"/>
              <a:t>Разработать прототипы окон «Карты», «Позиции», «Статус», «Регион»</a:t>
            </a:r>
          </a:p>
          <a:p>
            <a:r>
              <a:rPr lang="ru-RU" sz="3200" dirty="0"/>
              <a:t>Разработать прототипы окна «Чат»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Аналоги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4BEE34-6DCE-DB12-4C4D-7FF5D848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82" y="1689716"/>
            <a:ext cx="1995478" cy="44343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9BB923-CE11-B83B-D78F-EFF272649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46" y="1694483"/>
            <a:ext cx="1993333" cy="44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7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Заставка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134D96-65CB-3989-A33A-D8A411A6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41" y="1478597"/>
            <a:ext cx="2244417" cy="44277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B2341D-EEE7-5911-B283-2154F0D9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654" y="1478596"/>
            <a:ext cx="2244417" cy="44277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DDC272-63F7-A62A-DF55-8ED085C3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253" y="1449970"/>
            <a:ext cx="2244417" cy="44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Авторизация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2EC1FE-569D-0963-49BB-E7364ADA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04" y="1442775"/>
            <a:ext cx="2417469" cy="48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9332A7-62F9-8AB6-B2B1-F63E1869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17" y="1442776"/>
            <a:ext cx="2417469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4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Поиск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E6B4C0-7C60-E382-96B3-87754767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962" y="1473593"/>
            <a:ext cx="2264786" cy="45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407D32-2A66-9B15-80B8-AC5AE1AE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05" y="1473594"/>
            <a:ext cx="2264786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8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Карты, позиции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19BEB9-3C23-140D-67E3-D0778F8F6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" y="1793296"/>
            <a:ext cx="2065345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8C0779D-A14C-7230-E698-499D445A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59" y="1793295"/>
            <a:ext cx="2066299" cy="41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030659-96F6-F062-15B5-0FEB302C9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679" y="1793296"/>
            <a:ext cx="2065345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364438D-08D6-54A2-587B-82BB523C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53" y="1793296"/>
            <a:ext cx="2066299" cy="41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8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3EEFF4-D364-EC1F-F3C4-834D8C014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4"/>
          <a:stretch/>
        </p:blipFill>
        <p:spPr>
          <a:xfrm>
            <a:off x="0" y="11"/>
            <a:ext cx="12192000" cy="106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B74AD-0827-9A86-DD9D-8E6EE29D2D7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Статус, регион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A7D29-8245-38AC-D14B-C4EF6313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35"/>
          <a:stretch/>
        </p:blipFill>
        <p:spPr>
          <a:xfrm>
            <a:off x="0" y="10"/>
            <a:ext cx="142044" cy="6857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7C793F-D2F0-BFB5-2297-07AC80D3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52"/>
          <a:stretch/>
        </p:blipFill>
        <p:spPr>
          <a:xfrm>
            <a:off x="0" y="6747028"/>
            <a:ext cx="12192000" cy="1198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D4D3A4-BB26-1C05-9175-D0FAFB3D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5"/>
          <a:stretch/>
        </p:blipFill>
        <p:spPr>
          <a:xfrm>
            <a:off x="12049954" y="10"/>
            <a:ext cx="142045" cy="685799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27D054C-D995-E031-0130-2CE80352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6" y="1617239"/>
            <a:ext cx="2307548" cy="46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B37D609-507E-DF65-F4D3-37D6F399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07" y="1609903"/>
            <a:ext cx="2307547" cy="46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225F56-E5BE-0147-658D-BFA352D30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27" y="1609903"/>
            <a:ext cx="2307547" cy="461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72BEC4-1E04-F0F4-F0D5-9ABD5923B9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13" y="1609903"/>
            <a:ext cx="2307547" cy="4606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072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1_TF55705232.potx" id="{C98A10B3-D14C-4FE8-A340-4D708DD4B997}" vid="{AFA89DFD-EE24-4CEA-9681-B0785EAC41E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{74173892-D227-4439-940F-50AB83E6EE82}tf55705232_win32</Template>
  <TotalTime>192</TotalTime>
  <Words>135</Words>
  <Application>Microsoft Office PowerPoint</Application>
  <PresentationFormat>Широкоэкранный</PresentationFormat>
  <Paragraphs>29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Goudy Old Style</vt:lpstr>
      <vt:lpstr>Times New Roman</vt:lpstr>
      <vt:lpstr>Wingdings 2</vt:lpstr>
      <vt:lpstr>СланецVTI</vt:lpstr>
      <vt:lpstr>CSMate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CSMate</dc:title>
  <dc:creator>Зубков Илья Л.</dc:creator>
  <cp:lastModifiedBy>Зубков Илья Л.</cp:lastModifiedBy>
  <cp:revision>2</cp:revision>
  <dcterms:created xsi:type="dcterms:W3CDTF">2022-06-17T09:49:10Z</dcterms:created>
  <dcterms:modified xsi:type="dcterms:W3CDTF">2022-06-17T13:02:06Z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